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5289" y="790221"/>
            <a:ext cx="10281423" cy="2271249"/>
          </a:xfrm>
        </p:spPr>
        <p:txBody>
          <a:bodyPr/>
          <a:lstStyle/>
          <a:p>
            <a:r>
              <a:rPr lang="hu-HU" dirty="0" smtClean="0"/>
              <a:t>Regisztráció ebédbefizetéshez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sz="3200" dirty="0" smtClean="0"/>
              <a:t>Vass Lajos Általános Iskola</a:t>
            </a:r>
          </a:p>
          <a:p>
            <a:pPr algn="ctr"/>
            <a:r>
              <a:rPr lang="hu-HU" sz="3200" dirty="0" smtClean="0"/>
              <a:t>2019.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94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78" y="624468"/>
            <a:ext cx="10497726" cy="59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26" y="657922"/>
            <a:ext cx="10537393" cy="59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77" y="702527"/>
            <a:ext cx="10517559" cy="59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74" y="624468"/>
            <a:ext cx="10497726" cy="59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20537" y="613317"/>
            <a:ext cx="4208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</a:rPr>
              <a:t>Kedvezmények:</a:t>
            </a:r>
            <a:endParaRPr lang="hu-H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709746" y="1884556"/>
            <a:ext cx="6798656" cy="3673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5400" dirty="0" smtClean="0">
                <a:solidFill>
                  <a:schemeClr val="accent2">
                    <a:lumMod val="75000"/>
                  </a:schemeClr>
                </a:solidFill>
              </a:rPr>
              <a:t>100% - RGYK</a:t>
            </a:r>
          </a:p>
          <a:p>
            <a:pPr>
              <a:lnSpc>
                <a:spcPct val="150000"/>
              </a:lnSpc>
            </a:pPr>
            <a:r>
              <a:rPr lang="hu-HU" sz="5400" dirty="0" smtClean="0">
                <a:solidFill>
                  <a:schemeClr val="accent2">
                    <a:lumMod val="75000"/>
                  </a:schemeClr>
                </a:solidFill>
              </a:rPr>
              <a:t>  50% - 3GY, TB, SNI</a:t>
            </a:r>
          </a:p>
          <a:p>
            <a:pPr>
              <a:lnSpc>
                <a:spcPct val="150000"/>
              </a:lnSpc>
            </a:pPr>
            <a:r>
              <a:rPr lang="hu-HU" sz="5400" dirty="0" smtClean="0">
                <a:solidFill>
                  <a:schemeClr val="accent2">
                    <a:lumMod val="75000"/>
                  </a:schemeClr>
                </a:solidFill>
              </a:rPr>
              <a:t>Szociális támogatás</a:t>
            </a:r>
            <a:endParaRPr lang="hu-H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25</Words>
  <Application>Microsoft Office PowerPoint</Application>
  <PresentationFormat>Szélesvásznú</PresentationFormat>
  <Paragraphs>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Szálak</vt:lpstr>
      <vt:lpstr>Regisztráció ebédbefizetéshez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Regisztráció ebédbefizetéshez</dc:title>
  <dc:creator>gyulada63</dc:creator>
  <cp:lastModifiedBy>gyulada63</cp:lastModifiedBy>
  <cp:revision>3</cp:revision>
  <dcterms:created xsi:type="dcterms:W3CDTF">2019-06-03T12:36:12Z</dcterms:created>
  <dcterms:modified xsi:type="dcterms:W3CDTF">2019-06-03T13:25:40Z</dcterms:modified>
</cp:coreProperties>
</file>