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866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33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403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436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0117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47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5642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74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704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50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905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0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0841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85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66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9453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C618D-68C1-4F9C-B662-DE1FB6C7B37B}" type="datetimeFigureOut">
              <a:rPr lang="hu-HU" smtClean="0"/>
              <a:t>2020. 04. 03.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C7345F-FC02-462A-BC2C-3774ED84C5A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Anyagok</a:t>
            </a:r>
            <a:endParaRPr lang="hu-H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hu-HU" sz="3200" u="sng" dirty="0" smtClean="0">
                <a:solidFill>
                  <a:schemeClr val="accent1">
                    <a:lumMod val="50000"/>
                  </a:schemeClr>
                </a:solidFill>
              </a:rPr>
              <a:t>Érzékelhető tulajdonságai</a:t>
            </a:r>
            <a:endParaRPr lang="hu-HU" sz="3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400" b="1" dirty="0" smtClean="0">
                <a:solidFill>
                  <a:srgbClr val="FF6600"/>
                </a:solidFill>
              </a:rPr>
              <a:t>Szín</a:t>
            </a:r>
          </a:p>
          <a:p>
            <a:r>
              <a:rPr lang="hu-HU" sz="2400" b="1" dirty="0" smtClean="0">
                <a:solidFill>
                  <a:srgbClr val="FF6600"/>
                </a:solidFill>
              </a:rPr>
              <a:t>Forma</a:t>
            </a:r>
            <a:r>
              <a:rPr lang="hu-HU" sz="2400" dirty="0" smtClean="0">
                <a:solidFill>
                  <a:srgbClr val="FF6600"/>
                </a:solidFill>
              </a:rPr>
              <a:t> (kerek, szögletes)</a:t>
            </a:r>
          </a:p>
          <a:p>
            <a:r>
              <a:rPr lang="hu-HU" sz="2400" b="1" dirty="0" smtClean="0">
                <a:solidFill>
                  <a:srgbClr val="FF6600"/>
                </a:solidFill>
              </a:rPr>
              <a:t>Szag</a:t>
            </a:r>
          </a:p>
          <a:p>
            <a:r>
              <a:rPr lang="hu-HU" sz="2400" b="1" dirty="0" smtClean="0">
                <a:solidFill>
                  <a:srgbClr val="FF6600"/>
                </a:solidFill>
              </a:rPr>
              <a:t>Íz</a:t>
            </a:r>
          </a:p>
          <a:p>
            <a:r>
              <a:rPr lang="hu-HU" sz="2400" b="1" dirty="0" smtClean="0">
                <a:solidFill>
                  <a:srgbClr val="FF6600"/>
                </a:solidFill>
              </a:rPr>
              <a:t>Felület </a:t>
            </a:r>
            <a:r>
              <a:rPr lang="hu-HU" sz="2400" dirty="0" smtClean="0">
                <a:solidFill>
                  <a:srgbClr val="FF6600"/>
                </a:solidFill>
              </a:rPr>
              <a:t>(sima, érdes)</a:t>
            </a:r>
          </a:p>
          <a:p>
            <a:r>
              <a:rPr lang="hu-HU" sz="2400" b="1" dirty="0" smtClean="0">
                <a:solidFill>
                  <a:srgbClr val="FF6600"/>
                </a:solidFill>
              </a:rPr>
              <a:t>Halmazállapot</a:t>
            </a:r>
            <a:r>
              <a:rPr lang="hu-HU" sz="2400" dirty="0" smtClean="0">
                <a:solidFill>
                  <a:srgbClr val="FF6600"/>
                </a:solidFill>
              </a:rPr>
              <a:t>(</a:t>
            </a:r>
            <a:r>
              <a:rPr lang="hu-HU" sz="1800" dirty="0" smtClean="0">
                <a:solidFill>
                  <a:srgbClr val="FF6600"/>
                </a:solidFill>
              </a:rPr>
              <a:t>szilárd,</a:t>
            </a:r>
            <a:r>
              <a:rPr lang="hu-HU" sz="2000" dirty="0" smtClean="0">
                <a:solidFill>
                  <a:srgbClr val="FF6600"/>
                </a:solidFill>
              </a:rPr>
              <a:t> </a:t>
            </a:r>
            <a:r>
              <a:rPr lang="hu-HU" sz="1800" dirty="0" smtClean="0">
                <a:solidFill>
                  <a:srgbClr val="FF6600"/>
                </a:solidFill>
              </a:rPr>
              <a:t>folyékony, légnemű)</a:t>
            </a:r>
            <a:endParaRPr lang="hu-HU" sz="2400" dirty="0" smtClean="0">
              <a:solidFill>
                <a:srgbClr val="FF6600"/>
              </a:solidFill>
            </a:endParaRPr>
          </a:p>
          <a:p>
            <a:r>
              <a:rPr lang="hu-HU" sz="2400" b="1" dirty="0" smtClean="0">
                <a:solidFill>
                  <a:srgbClr val="FF6600"/>
                </a:solidFill>
              </a:rPr>
              <a:t>Hőmérséklet</a:t>
            </a:r>
            <a:r>
              <a:rPr lang="hu-HU" sz="2400" dirty="0" smtClean="0">
                <a:solidFill>
                  <a:srgbClr val="FF6600"/>
                </a:solidFill>
              </a:rPr>
              <a:t>(</a:t>
            </a:r>
            <a:r>
              <a:rPr lang="hu-HU" sz="2400" dirty="0" err="1" smtClean="0">
                <a:solidFill>
                  <a:srgbClr val="FF6600"/>
                </a:solidFill>
              </a:rPr>
              <a:t>hideg,meleg</a:t>
            </a:r>
            <a:r>
              <a:rPr lang="hu-HU" sz="2400" dirty="0" smtClean="0">
                <a:solidFill>
                  <a:srgbClr val="FF6600"/>
                </a:solidFill>
              </a:rPr>
              <a:t>)</a:t>
            </a:r>
          </a:p>
          <a:p>
            <a:r>
              <a:rPr lang="hu-HU" sz="2400" b="1" dirty="0" smtClean="0">
                <a:solidFill>
                  <a:srgbClr val="FF6600"/>
                </a:solidFill>
              </a:rPr>
              <a:t>Tömeg</a:t>
            </a:r>
            <a:r>
              <a:rPr lang="hu-HU" sz="2400" dirty="0" smtClean="0">
                <a:solidFill>
                  <a:srgbClr val="FF6600"/>
                </a:solidFill>
              </a:rPr>
              <a:t> (milyen könnyű vagy nehéz)</a:t>
            </a:r>
            <a:endParaRPr lang="hu-HU" sz="2400" dirty="0">
              <a:solidFill>
                <a:srgbClr val="FF6600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hu-HU" sz="3200" u="sng" dirty="0" smtClean="0">
                <a:solidFill>
                  <a:schemeClr val="accent1">
                    <a:lumMod val="50000"/>
                  </a:schemeClr>
                </a:solidFill>
              </a:rPr>
              <a:t>Mérhető tulajdonságai</a:t>
            </a:r>
            <a:endParaRPr lang="hu-HU" sz="3200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2600" b="1" dirty="0" smtClean="0">
                <a:solidFill>
                  <a:srgbClr val="00B050"/>
                </a:solidFill>
              </a:rPr>
              <a:t>Hosszúság – milyen hosszú, széles, magas?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(</a:t>
            </a:r>
            <a:r>
              <a:rPr lang="hu-HU" sz="2400" dirty="0" smtClean="0">
                <a:solidFill>
                  <a:srgbClr val="00B050"/>
                </a:solidFill>
              </a:rPr>
              <a:t>m=méter, dm=deciméter, cm=centiméter)</a:t>
            </a:r>
          </a:p>
          <a:p>
            <a:r>
              <a:rPr lang="hu-HU" sz="2600" b="1" dirty="0" smtClean="0">
                <a:solidFill>
                  <a:srgbClr val="00B050"/>
                </a:solidFill>
              </a:rPr>
              <a:t>Tömeg – milyen könnyű, nehéz?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(</a:t>
            </a:r>
            <a:r>
              <a:rPr lang="hu-HU" sz="2400" dirty="0" smtClean="0">
                <a:solidFill>
                  <a:srgbClr val="00B050"/>
                </a:solidFill>
              </a:rPr>
              <a:t>kg=kilogramm, dkg=dekagramm, g= gramm)</a:t>
            </a:r>
          </a:p>
          <a:p>
            <a:r>
              <a:rPr lang="hu-HU" sz="2600" b="1" dirty="0" smtClean="0">
                <a:solidFill>
                  <a:srgbClr val="00B050"/>
                </a:solidFill>
              </a:rPr>
              <a:t>Űrtartalom- mennyi fér egy </a:t>
            </a:r>
            <a:r>
              <a:rPr lang="hu-HU" sz="2600" b="1" dirty="0" err="1" smtClean="0">
                <a:solidFill>
                  <a:srgbClr val="00B050"/>
                </a:solidFill>
              </a:rPr>
              <a:t>edénybe,üvegbe</a:t>
            </a:r>
            <a:r>
              <a:rPr lang="hu-HU" sz="2600" b="1" dirty="0" smtClean="0">
                <a:solidFill>
                  <a:srgbClr val="00B050"/>
                </a:solidFill>
              </a:rPr>
              <a:t>?  </a:t>
            </a:r>
          </a:p>
          <a:p>
            <a:r>
              <a:rPr lang="hu-HU" sz="2400" dirty="0" smtClean="0">
                <a:solidFill>
                  <a:srgbClr val="00B050"/>
                </a:solidFill>
              </a:rPr>
              <a:t>( l= liter, dl= deciliter)</a:t>
            </a:r>
            <a:r>
              <a:rPr lang="hu-HU" dirty="0" smtClean="0">
                <a:solidFill>
                  <a:srgbClr val="00B050"/>
                </a:solidFill>
              </a:rPr>
              <a:t> </a:t>
            </a:r>
            <a:endParaRPr lang="hu-H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866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872509" y="134072"/>
            <a:ext cx="7740073" cy="2387600"/>
          </a:xfrm>
        </p:spPr>
        <p:txBody>
          <a:bodyPr>
            <a:normAutofit/>
          </a:bodyPr>
          <a:lstStyle/>
          <a:p>
            <a:r>
              <a:rPr lang="hu-HU" sz="4800" b="1" dirty="0" err="1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Újrahasznosítható</a:t>
            </a:r>
            <a:r>
              <a:rPr lang="hu-HU" sz="4800" b="1" dirty="0" smtClean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anyagok: </a:t>
            </a:r>
            <a:endParaRPr lang="hu-HU" sz="48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59181" y="2946255"/>
            <a:ext cx="7476837" cy="2715635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Fémek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Papír</a:t>
            </a:r>
            <a:endParaRPr lang="hu-HU" sz="3200" b="1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Műanyag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Üveg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hu-HU" sz="3200" b="1" dirty="0" smtClean="0">
                <a:solidFill>
                  <a:srgbClr val="66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Növényi hulladék</a:t>
            </a:r>
            <a:endParaRPr lang="hu-HU" sz="3200" b="1" dirty="0">
              <a:solidFill>
                <a:srgbClr val="66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38847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91</Words>
  <Application>Microsoft Office PowerPoint</Application>
  <PresentationFormat>Szélesvásznú</PresentationFormat>
  <Paragraphs>23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Times New Roman</vt:lpstr>
      <vt:lpstr>Wingdings 3</vt:lpstr>
      <vt:lpstr>Szálak</vt:lpstr>
      <vt:lpstr>Anyagok</vt:lpstr>
      <vt:lpstr>Újrahasznosítható anyagok: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Anyagok</dc:title>
  <dc:creator>Ágnes</dc:creator>
  <cp:lastModifiedBy>Ágnes</cp:lastModifiedBy>
  <cp:revision>3</cp:revision>
  <dcterms:created xsi:type="dcterms:W3CDTF">2020-04-03T09:08:15Z</dcterms:created>
  <dcterms:modified xsi:type="dcterms:W3CDTF">2020-04-03T09:34:27Z</dcterms:modified>
</cp:coreProperties>
</file>